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0C996-FAE3-4B1E-9100-ABA0D422A4F8}" type="datetimeFigureOut">
              <a:rPr lang="en-US" smtClean="0"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94039-45FE-4196-9061-1111CE48BEF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P.R.I.C.E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Treatment of acute injuries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5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Acute 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Treatment for a sports injury will depend on how severe the injury </a:t>
            </a:r>
            <a:r>
              <a:rPr lang="en-US" sz="2800" b="1" dirty="0" smtClean="0"/>
              <a:t>is.</a:t>
            </a:r>
            <a:endParaRPr lang="en-US" sz="2800" b="1" dirty="0" smtClean="0"/>
          </a:p>
          <a:p>
            <a:r>
              <a:rPr lang="en-US" sz="2800" dirty="0"/>
              <a:t>If </a:t>
            </a:r>
            <a:r>
              <a:rPr lang="en-US" sz="2800" dirty="0" smtClean="0"/>
              <a:t>an </a:t>
            </a:r>
            <a:r>
              <a:rPr lang="en-US" sz="2800" dirty="0"/>
              <a:t>injury does not require medical treatment – for example, a mild sprain or strain – you can treat it </a:t>
            </a:r>
            <a:r>
              <a:rPr lang="en-US" sz="2800" dirty="0" smtClean="0"/>
              <a:t>by </a:t>
            </a:r>
            <a:r>
              <a:rPr lang="en-US" sz="2800" dirty="0"/>
              <a:t>using PRICE therapy.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20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PRICE stands for protection, rest, ice, compression, and elevation.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7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/>
              <a:t>P</a:t>
            </a:r>
            <a:r>
              <a:rPr lang="en-US" sz="6000" dirty="0" smtClean="0"/>
              <a:t>rotection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5562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protect </a:t>
            </a:r>
            <a:r>
              <a:rPr lang="en-US" sz="4000" dirty="0"/>
              <a:t>the affected area from further injury – for example, by using a support. </a:t>
            </a:r>
          </a:p>
          <a:p>
            <a:endParaRPr lang="en-US" dirty="0"/>
          </a:p>
        </p:txBody>
      </p:sp>
      <p:pic>
        <p:nvPicPr>
          <p:cNvPr id="1030" name="Picture 6" descr="C:\Users\mespinoza\AppData\Local\Microsoft\Windows\Temporary Internet Files\Content.IE5\ATAV8ZHT\MC9003325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403" y="1479331"/>
            <a:ext cx="3898087" cy="5108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153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25113" cy="924475"/>
          </a:xfrm>
        </p:spPr>
        <p:txBody>
          <a:bodyPr/>
          <a:lstStyle/>
          <a:p>
            <a:r>
              <a:rPr lang="en-US" sz="6000" b="1" dirty="0"/>
              <a:t>R</a:t>
            </a:r>
            <a:r>
              <a:rPr lang="en-US" sz="6000" dirty="0"/>
              <a:t>est 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67818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avoid </a:t>
            </a:r>
            <a:r>
              <a:rPr lang="en-US" sz="3600" dirty="0"/>
              <a:t>exercise and reduce your daily physical activity. Using crutches or a walking stick may help if you cannot put weight on your ankle or knee. </a:t>
            </a:r>
          </a:p>
          <a:p>
            <a:endParaRPr lang="en-US" dirty="0"/>
          </a:p>
        </p:txBody>
      </p:sp>
      <p:pic>
        <p:nvPicPr>
          <p:cNvPr id="4" name="Picture 3" descr="C:\Users\mespinoza\AppData\Local\Microsoft\Windows\Temporary Internet Files\Content.IE5\ATAV8ZHT\MC90023242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524000"/>
            <a:ext cx="3197382" cy="490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87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125113" cy="924475"/>
          </a:xfrm>
        </p:spPr>
        <p:txBody>
          <a:bodyPr/>
          <a:lstStyle/>
          <a:p>
            <a:r>
              <a:rPr lang="en-US" sz="6000" b="1" dirty="0"/>
              <a:t>I</a:t>
            </a:r>
            <a:r>
              <a:rPr lang="en-US" sz="6000" dirty="0"/>
              <a:t>ce 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10600" cy="579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Apply </a:t>
            </a:r>
            <a:r>
              <a:rPr lang="en-US" sz="3600" dirty="0"/>
              <a:t>an ice pack </a:t>
            </a:r>
            <a:endParaRPr lang="en-US" sz="3600" dirty="0" smtClean="0"/>
          </a:p>
          <a:p>
            <a:r>
              <a:rPr lang="en-US" sz="3600" b="1" dirty="0" smtClean="0"/>
              <a:t>10–30 minutes (MAX) </a:t>
            </a:r>
          </a:p>
          <a:p>
            <a:r>
              <a:rPr lang="en-US" sz="3600" dirty="0" smtClean="0"/>
              <a:t>Wrap </a:t>
            </a:r>
            <a:r>
              <a:rPr lang="en-US" sz="3600" dirty="0"/>
              <a:t>the ice pack in a towel to avoid it directly touching </a:t>
            </a:r>
            <a:r>
              <a:rPr lang="en-US" sz="3600" dirty="0" smtClean="0"/>
              <a:t>the skin </a:t>
            </a:r>
            <a:r>
              <a:rPr lang="en-US" sz="3600" dirty="0"/>
              <a:t>and causing ice burn. 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1" r="16207" b="14257"/>
          <a:stretch/>
        </p:blipFill>
        <p:spPr bwMode="auto">
          <a:xfrm>
            <a:off x="6436355" y="186560"/>
            <a:ext cx="2678742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20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125113" cy="924475"/>
          </a:xfrm>
        </p:spPr>
        <p:txBody>
          <a:bodyPr/>
          <a:lstStyle/>
          <a:p>
            <a:r>
              <a:rPr lang="en-US" sz="6000" b="1" dirty="0"/>
              <a:t>C</a:t>
            </a:r>
            <a:r>
              <a:rPr lang="en-US" sz="6000" dirty="0"/>
              <a:t>ompression 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732095"/>
            <a:ext cx="50292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 smtClean="0"/>
              <a:t>use </a:t>
            </a:r>
            <a:r>
              <a:rPr lang="en-US" sz="4800" dirty="0"/>
              <a:t>elastic compression bandages to limit swelling. </a:t>
            </a:r>
          </a:p>
          <a:p>
            <a:endParaRPr lang="en-US" dirty="0"/>
          </a:p>
        </p:txBody>
      </p:sp>
      <p:pic>
        <p:nvPicPr>
          <p:cNvPr id="4098" name="Picture 2" descr="C:\Users\mespinoza\AppData\Local\Microsoft\Windows\Temporary Internet Files\Content.IE5\9IQ0846S\MP90032116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33151"/>
            <a:ext cx="3657600" cy="5127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28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E</a:t>
            </a:r>
            <a:r>
              <a:rPr lang="en-US" sz="6000" dirty="0"/>
              <a:t>levation –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27275"/>
            <a:ext cx="8458200" cy="46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keep </a:t>
            </a:r>
            <a:r>
              <a:rPr lang="en-US" sz="4800" dirty="0"/>
              <a:t>the injured leg, knee, arm, elbow or wrist raised </a:t>
            </a:r>
            <a:r>
              <a:rPr lang="en-US" sz="4800" u="sng" dirty="0"/>
              <a:t>above the level of the heart</a:t>
            </a:r>
            <a:r>
              <a:rPr lang="en-US" sz="4800" dirty="0"/>
              <a:t>. This may also help to reduce swelling. </a:t>
            </a:r>
          </a:p>
          <a:p>
            <a:endParaRPr lang="en-US" dirty="0"/>
          </a:p>
        </p:txBody>
      </p:sp>
      <p:pic>
        <p:nvPicPr>
          <p:cNvPr id="3074" name="Picture 2" descr="C:\Users\mespinoza\AppData\Local\Microsoft\Windows\Temporary Internet Files\Content.IE5\9IQ0846S\MC9003479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-533400"/>
            <a:ext cx="2813524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espinoza\AppData\Local\Microsoft\Windows\Temporary Internet Files\Content.IE5\5HSRAK3K\MC9000551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4876800"/>
            <a:ext cx="1140736" cy="1707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996731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43</TotalTime>
  <Words>143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Winter</vt:lpstr>
      <vt:lpstr>P.R.I.C.E.</vt:lpstr>
      <vt:lpstr>For Acute Injuries</vt:lpstr>
      <vt:lpstr>PowerPoint Presentation</vt:lpstr>
      <vt:lpstr>Protection</vt:lpstr>
      <vt:lpstr>Rest –</vt:lpstr>
      <vt:lpstr>Ice –</vt:lpstr>
      <vt:lpstr>Compression –</vt:lpstr>
      <vt:lpstr>Elevation –</vt:lpstr>
    </vt:vector>
  </TitlesOfParts>
  <Company>Atlanta Public Schools-.IT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P.R.I.C.E.</dc:title>
  <dc:creator>Espinoza, Michelle</dc:creator>
  <cp:lastModifiedBy>Espinoza, Michelle</cp:lastModifiedBy>
  <cp:revision>6</cp:revision>
  <dcterms:created xsi:type="dcterms:W3CDTF">2013-12-13T05:26:37Z</dcterms:created>
  <dcterms:modified xsi:type="dcterms:W3CDTF">2013-12-17T05:19:22Z</dcterms:modified>
</cp:coreProperties>
</file>